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  <p:sldMasterId id="2147483675" r:id="rId3"/>
  </p:sldMasterIdLst>
  <p:notesMasterIdLst>
    <p:notesMasterId r:id="rId15"/>
  </p:notesMasterIdLst>
  <p:sldIdLst>
    <p:sldId id="256" r:id="rId4"/>
    <p:sldId id="257" r:id="rId5"/>
    <p:sldId id="258" r:id="rId6"/>
    <p:sldId id="276" r:id="rId7"/>
    <p:sldId id="277" r:id="rId8"/>
    <p:sldId id="278" r:id="rId9"/>
    <p:sldId id="260" r:id="rId10"/>
    <p:sldId id="263" r:id="rId11"/>
    <p:sldId id="279" r:id="rId12"/>
    <p:sldId id="424" r:id="rId13"/>
    <p:sldId id="275" r:id="rId14"/>
  </p:sldIdLst>
  <p:sldSz cx="24377650" cy="13716000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Lato Black" panose="020F0502020204030203" pitchFamily="34" charset="0"/>
      <p:bold r:id="rId20"/>
      <p:boldItalic r:id="rId21"/>
    </p:embeddedFont>
    <p:embeddedFont>
      <p:font typeface="Lato Light" panose="020F0502020204030203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jQgtEPOiGy4P6R6LovtA65NQi1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621"/>
    <a:srgbClr val="EF9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064898-4C72-4620-877F-AB4D3250BED5}">
  <a:tblStyle styleId="{BD064898-4C72-4620-877F-AB4D3250BED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447" autoAdjust="0"/>
  </p:normalViewPr>
  <p:slideViewPr>
    <p:cSldViewPr snapToGrid="0">
      <p:cViewPr varScale="1">
        <p:scale>
          <a:sx n="30" d="100"/>
          <a:sy n="30" d="100"/>
        </p:scale>
        <p:origin x="888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CC38B-84FE-4B76-8D6C-1ECAB27C7311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8F1DDF94-D385-4D3E-9F4A-A8B20E102575}">
      <dgm:prSet/>
      <dgm:spPr/>
      <dgm:t>
        <a:bodyPr/>
        <a:lstStyle/>
        <a:p>
          <a:r>
            <a:rPr lang="es-ES" b="0" i="0" dirty="0">
              <a:effectLst/>
              <a:latin typeface="+mn-lt"/>
            </a:rPr>
            <a:t>Es una especialización que </a:t>
          </a:r>
          <a:r>
            <a:rPr lang="es-ES" b="1" i="0" dirty="0">
              <a:solidFill>
                <a:srgbClr val="FFC000"/>
              </a:solidFill>
              <a:effectLst/>
              <a:latin typeface="+mn-lt"/>
            </a:rPr>
            <a:t>complementa</a:t>
          </a:r>
          <a:r>
            <a:rPr lang="es-ES" b="0" i="0" dirty="0">
              <a:effectLst/>
              <a:latin typeface="+mn-lt"/>
            </a:rPr>
            <a:t> tu carrera, permitiéndote profundizar en áreas específicas de interés.</a:t>
          </a:r>
          <a:r>
            <a:rPr lang="es-ES" b="0" i="0" dirty="0">
              <a:effectLst/>
              <a:highlight>
                <a:srgbClr val="00FFFF"/>
              </a:highlight>
              <a:latin typeface="+mn-lt"/>
            </a:rPr>
            <a:t> </a:t>
          </a:r>
        </a:p>
      </dgm:t>
    </dgm:pt>
    <dgm:pt modelId="{CB670C54-ACB9-48FF-A86F-DFBF08EA1B4B}" type="parTrans" cxnId="{2ADB43A7-0870-4E7C-BDD7-8E6559DC8019}">
      <dgm:prSet/>
      <dgm:spPr/>
      <dgm:t>
        <a:bodyPr/>
        <a:lstStyle/>
        <a:p>
          <a:endParaRPr lang="es-CL"/>
        </a:p>
      </dgm:t>
    </dgm:pt>
    <dgm:pt modelId="{07EFE2CD-F27C-4373-B34A-43B6A55D3106}" type="sibTrans" cxnId="{2ADB43A7-0870-4E7C-BDD7-8E6559DC8019}">
      <dgm:prSet/>
      <dgm:spPr/>
      <dgm:t>
        <a:bodyPr/>
        <a:lstStyle/>
        <a:p>
          <a:endParaRPr lang="es-CL"/>
        </a:p>
      </dgm:t>
    </dgm:pt>
    <dgm:pt modelId="{B91A58BA-3B3C-4E27-BE2C-5F2611C813D3}">
      <dgm:prSet/>
      <dgm:spPr/>
      <dgm:t>
        <a:bodyPr/>
        <a:lstStyle/>
        <a:p>
          <a:r>
            <a:rPr lang="es-ES" dirty="0"/>
            <a:t>Obtendrás una </a:t>
          </a:r>
          <a:r>
            <a:rPr lang="es-ES" b="1" dirty="0">
              <a:solidFill>
                <a:srgbClr val="FFC000"/>
              </a:solidFill>
            </a:rPr>
            <a:t>certificación académica sin costo </a:t>
          </a:r>
          <a:r>
            <a:rPr lang="es-ES" dirty="0"/>
            <a:t>adicional, destacando en el ámbito profesional.</a:t>
          </a:r>
          <a:endParaRPr lang="es-CL" dirty="0"/>
        </a:p>
      </dgm:t>
    </dgm:pt>
    <dgm:pt modelId="{D863B9D4-286A-49DD-9DB1-15E4D28DCAB8}" type="parTrans" cxnId="{7A346D35-3CE8-42E8-9867-5AA53958F997}">
      <dgm:prSet/>
      <dgm:spPr/>
      <dgm:t>
        <a:bodyPr/>
        <a:lstStyle/>
        <a:p>
          <a:endParaRPr lang="es-CL"/>
        </a:p>
      </dgm:t>
    </dgm:pt>
    <dgm:pt modelId="{4E11383F-39B1-4F04-A059-37667CB4E4C0}" type="sibTrans" cxnId="{7A346D35-3CE8-42E8-9867-5AA53958F997}">
      <dgm:prSet/>
      <dgm:spPr/>
      <dgm:t>
        <a:bodyPr/>
        <a:lstStyle/>
        <a:p>
          <a:endParaRPr lang="es-CL"/>
        </a:p>
      </dgm:t>
    </dgm:pt>
    <dgm:pt modelId="{DECE2FBC-A868-4AEA-B23F-C0D1CF8A9FFB}">
      <dgm:prSet/>
      <dgm:spPr/>
      <dgm:t>
        <a:bodyPr/>
        <a:lstStyle/>
        <a:p>
          <a:r>
            <a:rPr lang="es-ES" dirty="0"/>
            <a:t>Entrega </a:t>
          </a:r>
          <a:r>
            <a:rPr lang="es-ES" b="1" dirty="0">
              <a:solidFill>
                <a:srgbClr val="FFC000"/>
              </a:solidFill>
            </a:rPr>
            <a:t>herramientas y preparación </a:t>
          </a:r>
          <a:r>
            <a:rPr lang="es-ES" dirty="0"/>
            <a:t>en el área del conocimiento en el cuál te desempeñarás. </a:t>
          </a:r>
          <a:endParaRPr lang="es-CL" dirty="0"/>
        </a:p>
      </dgm:t>
    </dgm:pt>
    <dgm:pt modelId="{3122D79E-E81F-4552-8968-BB4F48EA1B5A}" type="parTrans" cxnId="{F76E85DB-5C24-4FD9-A05F-EC077CCF2655}">
      <dgm:prSet/>
      <dgm:spPr/>
      <dgm:t>
        <a:bodyPr/>
        <a:lstStyle/>
        <a:p>
          <a:endParaRPr lang="es-CL"/>
        </a:p>
      </dgm:t>
    </dgm:pt>
    <dgm:pt modelId="{7A9BD8F6-7119-4138-8F48-009CDC4C001F}" type="sibTrans" cxnId="{F76E85DB-5C24-4FD9-A05F-EC077CCF2655}">
      <dgm:prSet/>
      <dgm:spPr/>
      <dgm:t>
        <a:bodyPr/>
        <a:lstStyle/>
        <a:p>
          <a:endParaRPr lang="es-CL"/>
        </a:p>
      </dgm:t>
    </dgm:pt>
    <dgm:pt modelId="{C3C32A8E-3231-4AA2-A95F-535DD55065E4}" type="pres">
      <dgm:prSet presAssocID="{6D2CC38B-84FE-4B76-8D6C-1ECAB27C7311}" presName="Name0" presStyleCnt="0">
        <dgm:presLayoutVars>
          <dgm:chMax val="7"/>
          <dgm:chPref val="7"/>
          <dgm:dir/>
        </dgm:presLayoutVars>
      </dgm:prSet>
      <dgm:spPr/>
    </dgm:pt>
    <dgm:pt modelId="{C64A60D9-8C7A-4A06-8A98-2FBDF8940DA4}" type="pres">
      <dgm:prSet presAssocID="{6D2CC38B-84FE-4B76-8D6C-1ECAB27C7311}" presName="Name1" presStyleCnt="0"/>
      <dgm:spPr/>
    </dgm:pt>
    <dgm:pt modelId="{7901CE3D-07F4-4015-9990-A315E057531E}" type="pres">
      <dgm:prSet presAssocID="{6D2CC38B-84FE-4B76-8D6C-1ECAB27C7311}" presName="cycle" presStyleCnt="0"/>
      <dgm:spPr/>
    </dgm:pt>
    <dgm:pt modelId="{4DD41C8C-F1E6-4F76-BE4E-84861F76AC1F}" type="pres">
      <dgm:prSet presAssocID="{6D2CC38B-84FE-4B76-8D6C-1ECAB27C7311}" presName="srcNode" presStyleLbl="node1" presStyleIdx="0" presStyleCnt="3"/>
      <dgm:spPr/>
    </dgm:pt>
    <dgm:pt modelId="{B78C11AF-A3E1-4F5D-AEB5-2B7DB8EAC2AB}" type="pres">
      <dgm:prSet presAssocID="{6D2CC38B-84FE-4B76-8D6C-1ECAB27C7311}" presName="conn" presStyleLbl="parChTrans1D2" presStyleIdx="0" presStyleCnt="1"/>
      <dgm:spPr/>
    </dgm:pt>
    <dgm:pt modelId="{67FC34EF-35AD-491E-98BD-5EDE6120F526}" type="pres">
      <dgm:prSet presAssocID="{6D2CC38B-84FE-4B76-8D6C-1ECAB27C7311}" presName="extraNode" presStyleLbl="node1" presStyleIdx="0" presStyleCnt="3"/>
      <dgm:spPr/>
    </dgm:pt>
    <dgm:pt modelId="{54D1CFD7-93AF-44D4-AA11-529CDB9C205C}" type="pres">
      <dgm:prSet presAssocID="{6D2CC38B-84FE-4B76-8D6C-1ECAB27C7311}" presName="dstNode" presStyleLbl="node1" presStyleIdx="0" presStyleCnt="3"/>
      <dgm:spPr/>
    </dgm:pt>
    <dgm:pt modelId="{215F4672-EA37-4C79-8A86-F1BAD73B4D98}" type="pres">
      <dgm:prSet presAssocID="{8F1DDF94-D385-4D3E-9F4A-A8B20E102575}" presName="text_1" presStyleLbl="node1" presStyleIdx="0" presStyleCnt="3">
        <dgm:presLayoutVars>
          <dgm:bulletEnabled val="1"/>
        </dgm:presLayoutVars>
      </dgm:prSet>
      <dgm:spPr/>
    </dgm:pt>
    <dgm:pt modelId="{B83832B4-0D34-4E88-A28F-F7F3E7E11600}" type="pres">
      <dgm:prSet presAssocID="{8F1DDF94-D385-4D3E-9F4A-A8B20E102575}" presName="accent_1" presStyleCnt="0"/>
      <dgm:spPr/>
    </dgm:pt>
    <dgm:pt modelId="{6D650A75-1831-427F-939B-D118E8995B84}" type="pres">
      <dgm:prSet presAssocID="{8F1DDF94-D385-4D3E-9F4A-A8B20E102575}" presName="accentRepeatNode" presStyleLbl="solidFgAcc1" presStyleIdx="0" presStyleCnt="3"/>
      <dgm:spPr/>
    </dgm:pt>
    <dgm:pt modelId="{06DCB6D4-D787-409B-BE61-D05D52316735}" type="pres">
      <dgm:prSet presAssocID="{B91A58BA-3B3C-4E27-BE2C-5F2611C813D3}" presName="text_2" presStyleLbl="node1" presStyleIdx="1" presStyleCnt="3">
        <dgm:presLayoutVars>
          <dgm:bulletEnabled val="1"/>
        </dgm:presLayoutVars>
      </dgm:prSet>
      <dgm:spPr/>
    </dgm:pt>
    <dgm:pt modelId="{95B59302-2783-4037-8742-3F604410C1FD}" type="pres">
      <dgm:prSet presAssocID="{B91A58BA-3B3C-4E27-BE2C-5F2611C813D3}" presName="accent_2" presStyleCnt="0"/>
      <dgm:spPr/>
    </dgm:pt>
    <dgm:pt modelId="{0B4352B8-8CD9-4603-B1E5-DCB5F470FDB6}" type="pres">
      <dgm:prSet presAssocID="{B91A58BA-3B3C-4E27-BE2C-5F2611C813D3}" presName="accentRepeatNode" presStyleLbl="solidFgAcc1" presStyleIdx="1" presStyleCnt="3"/>
      <dgm:spPr/>
    </dgm:pt>
    <dgm:pt modelId="{912F6B62-BECD-4393-8825-B49B021BB055}" type="pres">
      <dgm:prSet presAssocID="{DECE2FBC-A868-4AEA-B23F-C0D1CF8A9FFB}" presName="text_3" presStyleLbl="node1" presStyleIdx="2" presStyleCnt="3">
        <dgm:presLayoutVars>
          <dgm:bulletEnabled val="1"/>
        </dgm:presLayoutVars>
      </dgm:prSet>
      <dgm:spPr/>
    </dgm:pt>
    <dgm:pt modelId="{58C50F2B-E2E7-4995-B9F8-6EC7A6537FE1}" type="pres">
      <dgm:prSet presAssocID="{DECE2FBC-A868-4AEA-B23F-C0D1CF8A9FFB}" presName="accent_3" presStyleCnt="0"/>
      <dgm:spPr/>
    </dgm:pt>
    <dgm:pt modelId="{C2EC8229-F69E-404A-8CE8-AF362C55F3D1}" type="pres">
      <dgm:prSet presAssocID="{DECE2FBC-A868-4AEA-B23F-C0D1CF8A9FFB}" presName="accentRepeatNode" presStyleLbl="solidFgAcc1" presStyleIdx="2" presStyleCnt="3"/>
      <dgm:spPr/>
    </dgm:pt>
  </dgm:ptLst>
  <dgm:cxnLst>
    <dgm:cxn modelId="{589EC02B-0282-4156-8868-6026D334A92F}" type="presOf" srcId="{07EFE2CD-F27C-4373-B34A-43B6A55D3106}" destId="{B78C11AF-A3E1-4F5D-AEB5-2B7DB8EAC2AB}" srcOrd="0" destOrd="0" presId="urn:microsoft.com/office/officeart/2008/layout/VerticalCurvedList"/>
    <dgm:cxn modelId="{7A346D35-3CE8-42E8-9867-5AA53958F997}" srcId="{6D2CC38B-84FE-4B76-8D6C-1ECAB27C7311}" destId="{B91A58BA-3B3C-4E27-BE2C-5F2611C813D3}" srcOrd="1" destOrd="0" parTransId="{D863B9D4-286A-49DD-9DB1-15E4D28DCAB8}" sibTransId="{4E11383F-39B1-4F04-A059-37667CB4E4C0}"/>
    <dgm:cxn modelId="{2CCC7F63-E9F9-47A4-AA66-55046DC07EE7}" type="presOf" srcId="{8F1DDF94-D385-4D3E-9F4A-A8B20E102575}" destId="{215F4672-EA37-4C79-8A86-F1BAD73B4D98}" srcOrd="0" destOrd="0" presId="urn:microsoft.com/office/officeart/2008/layout/VerticalCurvedList"/>
    <dgm:cxn modelId="{E3429656-96AE-4C86-A1FF-B7301ABFB01B}" type="presOf" srcId="{6D2CC38B-84FE-4B76-8D6C-1ECAB27C7311}" destId="{C3C32A8E-3231-4AA2-A95F-535DD55065E4}" srcOrd="0" destOrd="0" presId="urn:microsoft.com/office/officeart/2008/layout/VerticalCurvedList"/>
    <dgm:cxn modelId="{2ADB43A7-0870-4E7C-BDD7-8E6559DC8019}" srcId="{6D2CC38B-84FE-4B76-8D6C-1ECAB27C7311}" destId="{8F1DDF94-D385-4D3E-9F4A-A8B20E102575}" srcOrd="0" destOrd="0" parTransId="{CB670C54-ACB9-48FF-A86F-DFBF08EA1B4B}" sibTransId="{07EFE2CD-F27C-4373-B34A-43B6A55D3106}"/>
    <dgm:cxn modelId="{EC33BAAB-467A-4341-8BD8-269E1D233DC8}" type="presOf" srcId="{DECE2FBC-A868-4AEA-B23F-C0D1CF8A9FFB}" destId="{912F6B62-BECD-4393-8825-B49B021BB055}" srcOrd="0" destOrd="0" presId="urn:microsoft.com/office/officeart/2008/layout/VerticalCurvedList"/>
    <dgm:cxn modelId="{F76E85DB-5C24-4FD9-A05F-EC077CCF2655}" srcId="{6D2CC38B-84FE-4B76-8D6C-1ECAB27C7311}" destId="{DECE2FBC-A868-4AEA-B23F-C0D1CF8A9FFB}" srcOrd="2" destOrd="0" parTransId="{3122D79E-E81F-4552-8968-BB4F48EA1B5A}" sibTransId="{7A9BD8F6-7119-4138-8F48-009CDC4C001F}"/>
    <dgm:cxn modelId="{714946DF-8269-459B-B7B7-7E0FD5DE4402}" type="presOf" srcId="{B91A58BA-3B3C-4E27-BE2C-5F2611C813D3}" destId="{06DCB6D4-D787-409B-BE61-D05D52316735}" srcOrd="0" destOrd="0" presId="urn:microsoft.com/office/officeart/2008/layout/VerticalCurvedList"/>
    <dgm:cxn modelId="{35BD4C0A-C885-4458-ACAA-636B06FE64E8}" type="presParOf" srcId="{C3C32A8E-3231-4AA2-A95F-535DD55065E4}" destId="{C64A60D9-8C7A-4A06-8A98-2FBDF8940DA4}" srcOrd="0" destOrd="0" presId="urn:microsoft.com/office/officeart/2008/layout/VerticalCurvedList"/>
    <dgm:cxn modelId="{53F2C9ED-BE2F-47B9-86C5-D5F8EE8C1D1A}" type="presParOf" srcId="{C64A60D9-8C7A-4A06-8A98-2FBDF8940DA4}" destId="{7901CE3D-07F4-4015-9990-A315E057531E}" srcOrd="0" destOrd="0" presId="urn:microsoft.com/office/officeart/2008/layout/VerticalCurvedList"/>
    <dgm:cxn modelId="{FE2C983E-E72E-448C-8770-EEF658B09472}" type="presParOf" srcId="{7901CE3D-07F4-4015-9990-A315E057531E}" destId="{4DD41C8C-F1E6-4F76-BE4E-84861F76AC1F}" srcOrd="0" destOrd="0" presId="urn:microsoft.com/office/officeart/2008/layout/VerticalCurvedList"/>
    <dgm:cxn modelId="{FA86F8E3-5D7B-4491-A904-A73ACF5B90C1}" type="presParOf" srcId="{7901CE3D-07F4-4015-9990-A315E057531E}" destId="{B78C11AF-A3E1-4F5D-AEB5-2B7DB8EAC2AB}" srcOrd="1" destOrd="0" presId="urn:microsoft.com/office/officeart/2008/layout/VerticalCurvedList"/>
    <dgm:cxn modelId="{79A9F9CC-2636-4B9B-B115-D56927355628}" type="presParOf" srcId="{7901CE3D-07F4-4015-9990-A315E057531E}" destId="{67FC34EF-35AD-491E-98BD-5EDE6120F526}" srcOrd="2" destOrd="0" presId="urn:microsoft.com/office/officeart/2008/layout/VerticalCurvedList"/>
    <dgm:cxn modelId="{E3769F9F-05F9-41E7-818B-E6B814E12BA9}" type="presParOf" srcId="{7901CE3D-07F4-4015-9990-A315E057531E}" destId="{54D1CFD7-93AF-44D4-AA11-529CDB9C205C}" srcOrd="3" destOrd="0" presId="urn:microsoft.com/office/officeart/2008/layout/VerticalCurvedList"/>
    <dgm:cxn modelId="{8908DD96-DE1E-4D2E-8DC4-E5C55BC9F8C7}" type="presParOf" srcId="{C64A60D9-8C7A-4A06-8A98-2FBDF8940DA4}" destId="{215F4672-EA37-4C79-8A86-F1BAD73B4D98}" srcOrd="1" destOrd="0" presId="urn:microsoft.com/office/officeart/2008/layout/VerticalCurvedList"/>
    <dgm:cxn modelId="{89D1EB3A-66B8-410A-A4F3-0F81B5E459F9}" type="presParOf" srcId="{C64A60D9-8C7A-4A06-8A98-2FBDF8940DA4}" destId="{B83832B4-0D34-4E88-A28F-F7F3E7E11600}" srcOrd="2" destOrd="0" presId="urn:microsoft.com/office/officeart/2008/layout/VerticalCurvedList"/>
    <dgm:cxn modelId="{EB2ECA84-A9B5-492B-856B-A8CC57CFC947}" type="presParOf" srcId="{B83832B4-0D34-4E88-A28F-F7F3E7E11600}" destId="{6D650A75-1831-427F-939B-D118E8995B84}" srcOrd="0" destOrd="0" presId="urn:microsoft.com/office/officeart/2008/layout/VerticalCurvedList"/>
    <dgm:cxn modelId="{F854C9A7-F75B-4018-A709-7AD1AB1040DC}" type="presParOf" srcId="{C64A60D9-8C7A-4A06-8A98-2FBDF8940DA4}" destId="{06DCB6D4-D787-409B-BE61-D05D52316735}" srcOrd="3" destOrd="0" presId="urn:microsoft.com/office/officeart/2008/layout/VerticalCurvedList"/>
    <dgm:cxn modelId="{6BBB5B60-C575-407E-B90E-267934AAA4AE}" type="presParOf" srcId="{C64A60D9-8C7A-4A06-8A98-2FBDF8940DA4}" destId="{95B59302-2783-4037-8742-3F604410C1FD}" srcOrd="4" destOrd="0" presId="urn:microsoft.com/office/officeart/2008/layout/VerticalCurvedList"/>
    <dgm:cxn modelId="{8EDCC855-8601-44CD-91B2-CE9774632CCE}" type="presParOf" srcId="{95B59302-2783-4037-8742-3F604410C1FD}" destId="{0B4352B8-8CD9-4603-B1E5-DCB5F470FDB6}" srcOrd="0" destOrd="0" presId="urn:microsoft.com/office/officeart/2008/layout/VerticalCurvedList"/>
    <dgm:cxn modelId="{70E940E8-5735-4216-ABB7-D696F8C886CD}" type="presParOf" srcId="{C64A60D9-8C7A-4A06-8A98-2FBDF8940DA4}" destId="{912F6B62-BECD-4393-8825-B49B021BB055}" srcOrd="5" destOrd="0" presId="urn:microsoft.com/office/officeart/2008/layout/VerticalCurvedList"/>
    <dgm:cxn modelId="{5F159DF8-AC89-43C6-8D31-45835F56766C}" type="presParOf" srcId="{C64A60D9-8C7A-4A06-8A98-2FBDF8940DA4}" destId="{58C50F2B-E2E7-4995-B9F8-6EC7A6537FE1}" srcOrd="6" destOrd="0" presId="urn:microsoft.com/office/officeart/2008/layout/VerticalCurvedList"/>
    <dgm:cxn modelId="{D753DD6D-F5E6-4E06-B26B-68D318F240E5}" type="presParOf" srcId="{58C50F2B-E2E7-4995-B9F8-6EC7A6537FE1}" destId="{C2EC8229-F69E-404A-8CE8-AF362C55F3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C11AF-A3E1-4F5D-AEB5-2B7DB8EAC2AB}">
      <dsp:nvSpPr>
        <dsp:cNvPr id="0" name=""/>
        <dsp:cNvSpPr/>
      </dsp:nvSpPr>
      <dsp:spPr>
        <a:xfrm>
          <a:off x="-10716787" y="-1636689"/>
          <a:ext cx="12757621" cy="12757621"/>
        </a:xfrm>
        <a:prstGeom prst="blockArc">
          <a:avLst>
            <a:gd name="adj1" fmla="val 18900000"/>
            <a:gd name="adj2" fmla="val 2700000"/>
            <a:gd name="adj3" fmla="val 169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F4672-EA37-4C79-8A86-F1BAD73B4D98}">
      <dsp:nvSpPr>
        <dsp:cNvPr id="0" name=""/>
        <dsp:cNvSpPr/>
      </dsp:nvSpPr>
      <dsp:spPr>
        <a:xfrm>
          <a:off x="1316412" y="948424"/>
          <a:ext cx="20136797" cy="18968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05623" tIns="142240" rIns="142240" bIns="14224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600" b="0" i="0" kern="1200" dirty="0">
              <a:effectLst/>
              <a:latin typeface="+mn-lt"/>
            </a:rPr>
            <a:t>Es una especialización que </a:t>
          </a:r>
          <a:r>
            <a:rPr lang="es-ES" sz="5600" b="1" i="0" kern="1200" dirty="0">
              <a:solidFill>
                <a:srgbClr val="FFC000"/>
              </a:solidFill>
              <a:effectLst/>
              <a:latin typeface="+mn-lt"/>
            </a:rPr>
            <a:t>complementa</a:t>
          </a:r>
          <a:r>
            <a:rPr lang="es-ES" sz="5600" b="0" i="0" kern="1200" dirty="0">
              <a:effectLst/>
              <a:latin typeface="+mn-lt"/>
            </a:rPr>
            <a:t> tu carrera, permitiéndote profundizar en áreas específicas de interés.</a:t>
          </a:r>
          <a:r>
            <a:rPr lang="es-ES" sz="5600" b="0" i="0" kern="1200" dirty="0">
              <a:effectLst/>
              <a:highlight>
                <a:srgbClr val="00FFFF"/>
              </a:highlight>
              <a:latin typeface="+mn-lt"/>
            </a:rPr>
            <a:t> </a:t>
          </a:r>
        </a:p>
      </dsp:txBody>
      <dsp:txXfrm>
        <a:off x="1316412" y="948424"/>
        <a:ext cx="20136797" cy="1896848"/>
      </dsp:txXfrm>
    </dsp:sp>
    <dsp:sp modelId="{6D650A75-1831-427F-939B-D118E8995B84}">
      <dsp:nvSpPr>
        <dsp:cNvPr id="0" name=""/>
        <dsp:cNvSpPr/>
      </dsp:nvSpPr>
      <dsp:spPr>
        <a:xfrm>
          <a:off x="130882" y="711318"/>
          <a:ext cx="2371060" cy="237106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CB6D4-D787-409B-BE61-D05D52316735}">
      <dsp:nvSpPr>
        <dsp:cNvPr id="0" name=""/>
        <dsp:cNvSpPr/>
      </dsp:nvSpPr>
      <dsp:spPr>
        <a:xfrm>
          <a:off x="2005917" y="3793696"/>
          <a:ext cx="19447293" cy="18968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05623" tIns="142240" rIns="142240" bIns="14224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600" kern="1200" dirty="0"/>
            <a:t>Obtendrás una </a:t>
          </a:r>
          <a:r>
            <a:rPr lang="es-ES" sz="5600" b="1" kern="1200" dirty="0">
              <a:solidFill>
                <a:srgbClr val="FFC000"/>
              </a:solidFill>
            </a:rPr>
            <a:t>certificación académica sin costo </a:t>
          </a:r>
          <a:r>
            <a:rPr lang="es-ES" sz="5600" kern="1200" dirty="0"/>
            <a:t>adicional, destacando en el ámbito profesional.</a:t>
          </a:r>
          <a:endParaRPr lang="es-CL" sz="5600" kern="1200" dirty="0"/>
        </a:p>
      </dsp:txBody>
      <dsp:txXfrm>
        <a:off x="2005917" y="3793696"/>
        <a:ext cx="19447293" cy="1896848"/>
      </dsp:txXfrm>
    </dsp:sp>
    <dsp:sp modelId="{0B4352B8-8CD9-4603-B1E5-DCB5F470FDB6}">
      <dsp:nvSpPr>
        <dsp:cNvPr id="0" name=""/>
        <dsp:cNvSpPr/>
      </dsp:nvSpPr>
      <dsp:spPr>
        <a:xfrm>
          <a:off x="820386" y="3556590"/>
          <a:ext cx="2371060" cy="237106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F6B62-BECD-4393-8825-B49B021BB055}">
      <dsp:nvSpPr>
        <dsp:cNvPr id="0" name=""/>
        <dsp:cNvSpPr/>
      </dsp:nvSpPr>
      <dsp:spPr>
        <a:xfrm>
          <a:off x="1316412" y="6638969"/>
          <a:ext cx="20136797" cy="189684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05623" tIns="142240" rIns="142240" bIns="14224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600" kern="1200" dirty="0"/>
            <a:t>Entrega </a:t>
          </a:r>
          <a:r>
            <a:rPr lang="es-ES" sz="5600" b="1" kern="1200" dirty="0">
              <a:solidFill>
                <a:srgbClr val="FFC000"/>
              </a:solidFill>
            </a:rPr>
            <a:t>herramientas y preparación </a:t>
          </a:r>
          <a:r>
            <a:rPr lang="es-ES" sz="5600" kern="1200" dirty="0"/>
            <a:t>en el área del conocimiento en el cuál te desempeñarás. </a:t>
          </a:r>
          <a:endParaRPr lang="es-CL" sz="5600" kern="1200" dirty="0"/>
        </a:p>
      </dsp:txBody>
      <dsp:txXfrm>
        <a:off x="1316412" y="6638969"/>
        <a:ext cx="20136797" cy="1896848"/>
      </dsp:txXfrm>
    </dsp:sp>
    <dsp:sp modelId="{C2EC8229-F69E-404A-8CE8-AF362C55F3D1}">
      <dsp:nvSpPr>
        <dsp:cNvPr id="0" name=""/>
        <dsp:cNvSpPr/>
      </dsp:nvSpPr>
      <dsp:spPr>
        <a:xfrm>
          <a:off x="130882" y="6401863"/>
          <a:ext cx="2371060" cy="237106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s-CL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>
          <a:extLst>
            <a:ext uri="{FF2B5EF4-FFF2-40B4-BE49-F238E27FC236}">
              <a16:creationId xmlns:a16="http://schemas.microsoft.com/office/drawing/2014/main" id="{22CEF4F4-F60D-89FD-ADCB-B6044B6E3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03:notes">
            <a:extLst>
              <a:ext uri="{FF2B5EF4-FFF2-40B4-BE49-F238E27FC236}">
                <a16:creationId xmlns:a16="http://schemas.microsoft.com/office/drawing/2014/main" id="{1B278B0F-B6FA-4C37-52CB-CD17BBEDA5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3" name="Google Shape;383;p103:notes">
            <a:extLst>
              <a:ext uri="{FF2B5EF4-FFF2-40B4-BE49-F238E27FC236}">
                <a16:creationId xmlns:a16="http://schemas.microsoft.com/office/drawing/2014/main" id="{C348C86F-8B89-FC2C-1736-0359FA87B5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1630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8" name="Google Shape;468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07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4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70557AB3-63A3-FFAD-55F8-04DEB5C21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B1A155CC-3475-49A1-DAB4-41B5FB72F7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2:notes">
            <a:extLst>
              <a:ext uri="{FF2B5EF4-FFF2-40B4-BE49-F238E27FC236}">
                <a16:creationId xmlns:a16="http://schemas.microsoft.com/office/drawing/2014/main" id="{E6557048-D7FC-1E28-2CC7-4C359AAF14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949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736171B8-EE15-E506-2A3E-965DC24D2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B865BB4C-66F8-95CD-F49F-6E4FDB286C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2:notes">
            <a:extLst>
              <a:ext uri="{FF2B5EF4-FFF2-40B4-BE49-F238E27FC236}">
                <a16:creationId xmlns:a16="http://schemas.microsoft.com/office/drawing/2014/main" id="{D6B17E3C-BC42-E1F7-9F7A-D86B481081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10141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0DE495FB-11BA-7B1A-70CF-BAB8BC99F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DA0C67B2-E6C3-7E46-1B11-3DE4E363C0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2:notes">
            <a:extLst>
              <a:ext uri="{FF2B5EF4-FFF2-40B4-BE49-F238E27FC236}">
                <a16:creationId xmlns:a16="http://schemas.microsoft.com/office/drawing/2014/main" id="{9EE4143A-314C-81B7-FCBC-7B537219CC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9825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96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/>
              <a:t>E deba</a:t>
            </a:r>
            <a:endParaRPr/>
          </a:p>
        </p:txBody>
      </p:sp>
      <p:sp>
        <p:nvSpPr>
          <p:cNvPr id="217" name="Google Shape;217;p96:notes"/>
          <p:cNvSpPr txBox="1">
            <a:spLocks noGrp="1"/>
          </p:cNvSpPr>
          <p:nvPr>
            <p:ph type="sldNum" idx="12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s-CL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8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>
          <a:extLst>
            <a:ext uri="{FF2B5EF4-FFF2-40B4-BE49-F238E27FC236}">
              <a16:creationId xmlns:a16="http://schemas.microsoft.com/office/drawing/2014/main" id="{6DF93BBD-038D-6FBA-9757-48ACC02F9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8:notes">
            <a:extLst>
              <a:ext uri="{FF2B5EF4-FFF2-40B4-BE49-F238E27FC236}">
                <a16:creationId xmlns:a16="http://schemas.microsoft.com/office/drawing/2014/main" id="{FCD2BF49-E1BD-5197-51F7-03D9A256C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98:notes">
            <a:extLst>
              <a:ext uri="{FF2B5EF4-FFF2-40B4-BE49-F238E27FC236}">
                <a16:creationId xmlns:a16="http://schemas.microsoft.com/office/drawing/2014/main" id="{B1A8E012-225D-BE9D-E809-409FD1C793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49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7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7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7"/>
          <p:cNvSpPr txBox="1">
            <a:spLocks noGrp="1"/>
          </p:cNvSpPr>
          <p:nvPr>
            <p:ph type="body" idx="2"/>
          </p:nvPr>
        </p:nvSpPr>
        <p:spPr>
          <a:xfrm>
            <a:off x="0" y="644832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8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8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8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8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8"/>
          <p:cNvSpPr txBox="1">
            <a:spLocks noGrp="1"/>
          </p:cNvSpPr>
          <p:nvPr>
            <p:ph type="body" idx="4"/>
          </p:nvPr>
        </p:nvSpPr>
        <p:spPr>
          <a:xfrm>
            <a:off x="1252260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9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9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9"/>
          <p:cNvSpPr txBox="1">
            <a:spLocks noGrp="1"/>
          </p:cNvSpPr>
          <p:nvPr>
            <p:ph type="body" idx="2"/>
          </p:nvPr>
        </p:nvSpPr>
        <p:spPr>
          <a:xfrm>
            <a:off x="826308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body" idx="3"/>
          </p:nvPr>
        </p:nvSpPr>
        <p:spPr>
          <a:xfrm>
            <a:off x="1652616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9"/>
          <p:cNvSpPr txBox="1">
            <a:spLocks noGrp="1"/>
          </p:cNvSpPr>
          <p:nvPr>
            <p:ph type="body" idx="4"/>
          </p:nvPr>
        </p:nvSpPr>
        <p:spPr>
          <a:xfrm>
            <a:off x="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9"/>
          <p:cNvSpPr txBox="1">
            <a:spLocks noGrp="1"/>
          </p:cNvSpPr>
          <p:nvPr>
            <p:ph type="body" idx="5"/>
          </p:nvPr>
        </p:nvSpPr>
        <p:spPr>
          <a:xfrm>
            <a:off x="826308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9"/>
          <p:cNvSpPr txBox="1">
            <a:spLocks noGrp="1"/>
          </p:cNvSpPr>
          <p:nvPr>
            <p:ph type="body" idx="6"/>
          </p:nvPr>
        </p:nvSpPr>
        <p:spPr>
          <a:xfrm>
            <a:off x="1652616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0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0"/>
          <p:cNvSpPr txBox="1">
            <a:spLocks noGrp="1"/>
          </p:cNvSpPr>
          <p:nvPr>
            <p:ph type="subTitle" idx="1"/>
          </p:nvPr>
        </p:nvSpPr>
        <p:spPr>
          <a:xfrm>
            <a:off x="0" y="3121560"/>
            <a:ext cx="2443932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1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1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2443932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2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2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2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3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4"/>
          <p:cNvSpPr txBox="1">
            <a:spLocks noGrp="1"/>
          </p:cNvSpPr>
          <p:nvPr>
            <p:ph type="subTitle" idx="1"/>
          </p:nvPr>
        </p:nvSpPr>
        <p:spPr>
          <a:xfrm>
            <a:off x="1218600" y="547200"/>
            <a:ext cx="21939480" cy="106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5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5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5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5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9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subTitle" idx="1"/>
          </p:nvPr>
        </p:nvSpPr>
        <p:spPr>
          <a:xfrm>
            <a:off x="0" y="3121560"/>
            <a:ext cx="2443932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6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6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6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6"/>
          <p:cNvSpPr txBox="1">
            <a:spLocks noGrp="1"/>
          </p:cNvSpPr>
          <p:nvPr>
            <p:ph type="body" idx="3"/>
          </p:nvPr>
        </p:nvSpPr>
        <p:spPr>
          <a:xfrm>
            <a:off x="1252260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7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7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7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7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8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8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8"/>
          <p:cNvSpPr txBox="1">
            <a:spLocks noGrp="1"/>
          </p:cNvSpPr>
          <p:nvPr>
            <p:ph type="body" idx="2"/>
          </p:nvPr>
        </p:nvSpPr>
        <p:spPr>
          <a:xfrm>
            <a:off x="0" y="644832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9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9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9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9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9"/>
          <p:cNvSpPr txBox="1">
            <a:spLocks noGrp="1"/>
          </p:cNvSpPr>
          <p:nvPr>
            <p:ph type="body" idx="4"/>
          </p:nvPr>
        </p:nvSpPr>
        <p:spPr>
          <a:xfrm>
            <a:off x="1252260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0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0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0"/>
          <p:cNvSpPr txBox="1">
            <a:spLocks noGrp="1"/>
          </p:cNvSpPr>
          <p:nvPr>
            <p:ph type="body" idx="2"/>
          </p:nvPr>
        </p:nvSpPr>
        <p:spPr>
          <a:xfrm>
            <a:off x="826308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0"/>
          <p:cNvSpPr txBox="1">
            <a:spLocks noGrp="1"/>
          </p:cNvSpPr>
          <p:nvPr>
            <p:ph type="body" idx="3"/>
          </p:nvPr>
        </p:nvSpPr>
        <p:spPr>
          <a:xfrm>
            <a:off x="1652616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0"/>
          <p:cNvSpPr txBox="1">
            <a:spLocks noGrp="1"/>
          </p:cNvSpPr>
          <p:nvPr>
            <p:ph type="body" idx="4"/>
          </p:nvPr>
        </p:nvSpPr>
        <p:spPr>
          <a:xfrm>
            <a:off x="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60"/>
          <p:cNvSpPr txBox="1">
            <a:spLocks noGrp="1"/>
          </p:cNvSpPr>
          <p:nvPr>
            <p:ph type="body" idx="5"/>
          </p:nvPr>
        </p:nvSpPr>
        <p:spPr>
          <a:xfrm>
            <a:off x="826308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0"/>
          <p:cNvSpPr txBox="1">
            <a:spLocks noGrp="1"/>
          </p:cNvSpPr>
          <p:nvPr>
            <p:ph type="body" idx="6"/>
          </p:nvPr>
        </p:nvSpPr>
        <p:spPr>
          <a:xfrm>
            <a:off x="1652616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2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72"/>
          <p:cNvSpPr txBox="1">
            <a:spLocks noGrp="1"/>
          </p:cNvSpPr>
          <p:nvPr>
            <p:ph type="subTitle" idx="1"/>
          </p:nvPr>
        </p:nvSpPr>
        <p:spPr>
          <a:xfrm>
            <a:off x="0" y="3121560"/>
            <a:ext cx="2443932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Custom Layout">
  <p:cSld name="56_Custom Layou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4"/>
          <p:cNvSpPr>
            <a:spLocks noGrp="1"/>
          </p:cNvSpPr>
          <p:nvPr>
            <p:ph type="pic" idx="2"/>
          </p:nvPr>
        </p:nvSpPr>
        <p:spPr>
          <a:xfrm>
            <a:off x="1523605" y="0"/>
            <a:ext cx="9522520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3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3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2443932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4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74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74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0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2443932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5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6"/>
          <p:cNvSpPr txBox="1">
            <a:spLocks noGrp="1"/>
          </p:cNvSpPr>
          <p:nvPr>
            <p:ph type="subTitle" idx="1"/>
          </p:nvPr>
        </p:nvSpPr>
        <p:spPr>
          <a:xfrm>
            <a:off x="1218600" y="547200"/>
            <a:ext cx="21939480" cy="106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7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77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77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77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8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78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78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78"/>
          <p:cNvSpPr txBox="1">
            <a:spLocks noGrp="1"/>
          </p:cNvSpPr>
          <p:nvPr>
            <p:ph type="body" idx="3"/>
          </p:nvPr>
        </p:nvSpPr>
        <p:spPr>
          <a:xfrm>
            <a:off x="1252260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9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79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79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79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0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80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80"/>
          <p:cNvSpPr txBox="1">
            <a:spLocks noGrp="1"/>
          </p:cNvSpPr>
          <p:nvPr>
            <p:ph type="body" idx="2"/>
          </p:nvPr>
        </p:nvSpPr>
        <p:spPr>
          <a:xfrm>
            <a:off x="0" y="644832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1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81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81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81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81"/>
          <p:cNvSpPr txBox="1">
            <a:spLocks noGrp="1"/>
          </p:cNvSpPr>
          <p:nvPr>
            <p:ph type="body" idx="4"/>
          </p:nvPr>
        </p:nvSpPr>
        <p:spPr>
          <a:xfrm>
            <a:off x="1252260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2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82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82"/>
          <p:cNvSpPr txBox="1">
            <a:spLocks noGrp="1"/>
          </p:cNvSpPr>
          <p:nvPr>
            <p:ph type="body" idx="2"/>
          </p:nvPr>
        </p:nvSpPr>
        <p:spPr>
          <a:xfrm>
            <a:off x="826308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82"/>
          <p:cNvSpPr txBox="1">
            <a:spLocks noGrp="1"/>
          </p:cNvSpPr>
          <p:nvPr>
            <p:ph type="body" idx="3"/>
          </p:nvPr>
        </p:nvSpPr>
        <p:spPr>
          <a:xfrm>
            <a:off x="16526160" y="312156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82"/>
          <p:cNvSpPr txBox="1">
            <a:spLocks noGrp="1"/>
          </p:cNvSpPr>
          <p:nvPr>
            <p:ph type="body" idx="4"/>
          </p:nvPr>
        </p:nvSpPr>
        <p:spPr>
          <a:xfrm>
            <a:off x="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82"/>
          <p:cNvSpPr txBox="1">
            <a:spLocks noGrp="1"/>
          </p:cNvSpPr>
          <p:nvPr>
            <p:ph type="body" idx="5"/>
          </p:nvPr>
        </p:nvSpPr>
        <p:spPr>
          <a:xfrm>
            <a:off x="826308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82"/>
          <p:cNvSpPr txBox="1">
            <a:spLocks noGrp="1"/>
          </p:cNvSpPr>
          <p:nvPr>
            <p:ph type="body" idx="6"/>
          </p:nvPr>
        </p:nvSpPr>
        <p:spPr>
          <a:xfrm>
            <a:off x="16526160" y="6448320"/>
            <a:ext cx="786924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1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1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2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3"/>
          <p:cNvSpPr txBox="1">
            <a:spLocks noGrp="1"/>
          </p:cNvSpPr>
          <p:nvPr>
            <p:ph type="subTitle" idx="1"/>
          </p:nvPr>
        </p:nvSpPr>
        <p:spPr>
          <a:xfrm>
            <a:off x="1218600" y="547200"/>
            <a:ext cx="21939480" cy="106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4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5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5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5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5"/>
          <p:cNvSpPr txBox="1">
            <a:spLocks noGrp="1"/>
          </p:cNvSpPr>
          <p:nvPr>
            <p:ph type="body" idx="3"/>
          </p:nvPr>
        </p:nvSpPr>
        <p:spPr>
          <a:xfrm>
            <a:off x="12522600" y="644832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6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body" idx="1"/>
          </p:nvPr>
        </p:nvSpPr>
        <p:spPr>
          <a:xfrm>
            <a:off x="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body" idx="2"/>
          </p:nvPr>
        </p:nvSpPr>
        <p:spPr>
          <a:xfrm>
            <a:off x="12522600" y="3121560"/>
            <a:ext cx="1192608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6"/>
          <p:cNvSpPr txBox="1">
            <a:spLocks noGrp="1"/>
          </p:cNvSpPr>
          <p:nvPr>
            <p:ph type="body" idx="3"/>
          </p:nvPr>
        </p:nvSpPr>
        <p:spPr>
          <a:xfrm>
            <a:off x="0" y="6448320"/>
            <a:ext cx="24439320" cy="30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/>
          <p:nvPr/>
        </p:nvSpPr>
        <p:spPr>
          <a:xfrm>
            <a:off x="22087080" y="818640"/>
            <a:ext cx="1922760" cy="59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s-CL" sz="2400" b="1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‹Nº›</a:t>
            </a:fld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9"/>
          <p:cNvSpPr/>
          <p:nvPr/>
        </p:nvSpPr>
        <p:spPr>
          <a:xfrm>
            <a:off x="22708800" y="750960"/>
            <a:ext cx="687240" cy="687240"/>
          </a:xfrm>
          <a:prstGeom prst="ellipse">
            <a:avLst/>
          </a:prstGeom>
          <a:noFill/>
          <a:ln w="12700" cap="flat" cmpd="sng">
            <a:solidFill>
              <a:srgbClr val="7375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" name="Google Shape;12;p29"/>
          <p:cNvSpPr/>
          <p:nvPr/>
        </p:nvSpPr>
        <p:spPr>
          <a:xfrm>
            <a:off x="10396800" y="0"/>
            <a:ext cx="3611160" cy="277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" name="Google Shape;13;p29"/>
          <p:cNvSpPr txBox="1">
            <a:spLocks noGrp="1"/>
          </p:cNvSpPr>
          <p:nvPr>
            <p:ph type="body" idx="1"/>
          </p:nvPr>
        </p:nvSpPr>
        <p:spPr>
          <a:xfrm>
            <a:off x="-3240" y="0"/>
            <a:ext cx="24426360" cy="1371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/>
          <p:nvPr/>
        </p:nvSpPr>
        <p:spPr>
          <a:xfrm>
            <a:off x="22087080" y="818640"/>
            <a:ext cx="1922760" cy="59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s-CL" sz="2400" b="1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‹Nº›</a:t>
            </a:fld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1"/>
          <p:cNvSpPr/>
          <p:nvPr/>
        </p:nvSpPr>
        <p:spPr>
          <a:xfrm>
            <a:off x="22708800" y="750960"/>
            <a:ext cx="687240" cy="687240"/>
          </a:xfrm>
          <a:prstGeom prst="ellipse">
            <a:avLst/>
          </a:prstGeom>
          <a:noFill/>
          <a:ln w="12700" cap="flat" cmpd="sng">
            <a:solidFill>
              <a:srgbClr val="7375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" name="Google Shape;69;p31"/>
          <p:cNvSpPr/>
          <p:nvPr/>
        </p:nvSpPr>
        <p:spPr>
          <a:xfrm>
            <a:off x="10396800" y="0"/>
            <a:ext cx="3611160" cy="277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>
            <a:off x="0" y="3419640"/>
            <a:ext cx="24377400" cy="6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5"/>
          <p:cNvSpPr/>
          <p:nvPr/>
        </p:nvSpPr>
        <p:spPr>
          <a:xfrm>
            <a:off x="22087080" y="818640"/>
            <a:ext cx="1922760" cy="59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s-CL" sz="2400" b="1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‹Nº›</a:t>
            </a:fld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5"/>
          <p:cNvSpPr/>
          <p:nvPr/>
        </p:nvSpPr>
        <p:spPr>
          <a:xfrm>
            <a:off x="22708800" y="750960"/>
            <a:ext cx="687240" cy="687240"/>
          </a:xfrm>
          <a:prstGeom prst="ellipse">
            <a:avLst/>
          </a:prstGeom>
          <a:noFill/>
          <a:ln w="12700" cap="flat" cmpd="sng">
            <a:solidFill>
              <a:srgbClr val="7375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3" name="Google Shape;123;p35"/>
          <p:cNvSpPr/>
          <p:nvPr/>
        </p:nvSpPr>
        <p:spPr>
          <a:xfrm>
            <a:off x="10396800" y="0"/>
            <a:ext cx="3611160" cy="277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4" name="Google Shape;124;p35"/>
          <p:cNvSpPr txBox="1">
            <a:spLocks noGrp="1"/>
          </p:cNvSpPr>
          <p:nvPr>
            <p:ph type="title"/>
          </p:nvPr>
        </p:nvSpPr>
        <p:spPr>
          <a:xfrm>
            <a:off x="1218600" y="547200"/>
            <a:ext cx="21939480" cy="22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35"/>
          <p:cNvSpPr txBox="1">
            <a:spLocks noGrp="1"/>
          </p:cNvSpPr>
          <p:nvPr>
            <p:ph type="body" idx="1"/>
          </p:nvPr>
        </p:nvSpPr>
        <p:spPr>
          <a:xfrm>
            <a:off x="1218600" y="3209400"/>
            <a:ext cx="21939480" cy="795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"/>
          <p:cNvPicPr preferRelativeResize="0"/>
          <p:nvPr/>
        </p:nvPicPr>
        <p:blipFill rotWithShape="1">
          <a:blip r:embed="rId3">
            <a:alphaModFix/>
          </a:blip>
          <a:srcRect t="7886" b="7885"/>
          <a:stretch/>
        </p:blipFill>
        <p:spPr>
          <a:xfrm>
            <a:off x="-48960" y="0"/>
            <a:ext cx="24426360" cy="1371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"/>
          <p:cNvPicPr preferRelativeResize="0"/>
          <p:nvPr/>
        </p:nvPicPr>
        <p:blipFill rotWithShape="1">
          <a:blip r:embed="rId4">
            <a:alphaModFix/>
          </a:blip>
          <a:srcRect l="-1388487" t="-964377" r="-1388487" b="-964375"/>
          <a:stretch/>
        </p:blipFill>
        <p:spPr>
          <a:xfrm>
            <a:off x="-3240" y="0"/>
            <a:ext cx="24380640" cy="1371564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"/>
          <p:cNvSpPr/>
          <p:nvPr/>
        </p:nvSpPr>
        <p:spPr>
          <a:xfrm>
            <a:off x="-8306" y="0"/>
            <a:ext cx="24426360" cy="13715640"/>
          </a:xfrm>
          <a:prstGeom prst="rect">
            <a:avLst/>
          </a:prstGeom>
          <a:solidFill>
            <a:srgbClr val="2C3744">
              <a:alpha val="87058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7" name="Google Shape;187;p1"/>
          <p:cNvSpPr/>
          <p:nvPr/>
        </p:nvSpPr>
        <p:spPr>
          <a:xfrm>
            <a:off x="8086680" y="0"/>
            <a:ext cx="8200800" cy="9478440"/>
          </a:xfrm>
          <a:prstGeom prst="rect">
            <a:avLst/>
          </a:prstGeom>
          <a:solidFill>
            <a:schemeClr val="accent1">
              <a:alpha val="63921"/>
            </a:schemeClr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88" name="Google Shape;1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0680" y="915840"/>
            <a:ext cx="3055680" cy="311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1"/>
          <p:cNvGrpSpPr/>
          <p:nvPr/>
        </p:nvGrpSpPr>
        <p:grpSpPr>
          <a:xfrm>
            <a:off x="8203654" y="4967640"/>
            <a:ext cx="8002440" cy="4219786"/>
            <a:chOff x="8224920" y="4967640"/>
            <a:chExt cx="8002440" cy="4219786"/>
          </a:xfrm>
        </p:grpSpPr>
        <p:sp>
          <p:nvSpPr>
            <p:cNvPr id="190" name="Google Shape;190;p1"/>
            <p:cNvSpPr/>
            <p:nvPr/>
          </p:nvSpPr>
          <p:spPr>
            <a:xfrm>
              <a:off x="8224920" y="4967640"/>
              <a:ext cx="8002440" cy="2750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lang="es-ES" sz="7200" dirty="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ELECTIVOS </a:t>
              </a:r>
              <a:r>
                <a:rPr lang="es-ES" sz="7200" b="0" i="0" u="none" strike="noStrike" cap="none" dirty="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PROFESIONALES RUTA MINOR</a:t>
              </a:r>
              <a:endParaRPr lang="es-ES" sz="7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9308123" y="8604105"/>
              <a:ext cx="5754726" cy="583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4000" b="0" i="0" u="none" strike="noStrike" cap="none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2025-1</a:t>
              </a:r>
              <a:endParaRPr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2" name="Google Shape;192;p1" descr="Logotip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479386" y="10973979"/>
            <a:ext cx="5463763" cy="2395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>
          <a:extLst>
            <a:ext uri="{FF2B5EF4-FFF2-40B4-BE49-F238E27FC236}">
              <a16:creationId xmlns:a16="http://schemas.microsoft.com/office/drawing/2014/main" id="{1CF199BD-60FD-931D-C273-06C8FC0ED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03">
            <a:extLst>
              <a:ext uri="{FF2B5EF4-FFF2-40B4-BE49-F238E27FC236}">
                <a16:creationId xmlns:a16="http://schemas.microsoft.com/office/drawing/2014/main" id="{10CA2A20-7CEE-6656-A858-F2BDD1A60F69}"/>
              </a:ext>
            </a:extLst>
          </p:cNvPr>
          <p:cNvSpPr/>
          <p:nvPr/>
        </p:nvSpPr>
        <p:spPr>
          <a:xfrm>
            <a:off x="2746895" y="2593576"/>
            <a:ext cx="13523921" cy="95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7000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INFORMACIÓN RELEVANTE</a:t>
            </a:r>
            <a:endParaRPr sz="7000" dirty="0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A9017C20-D051-5F65-81CA-56194F0DF541}"/>
              </a:ext>
            </a:extLst>
          </p:cNvPr>
          <p:cNvSpPr/>
          <p:nvPr/>
        </p:nvSpPr>
        <p:spPr>
          <a:xfrm>
            <a:off x="2987748" y="5312859"/>
            <a:ext cx="19276828" cy="5447287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4320" tIns="1371600" rIns="182880" bIns="0" rtlCol="0" anchor="t" anchorCtr="0">
            <a:noAutofit/>
          </a:bodyPr>
          <a:lstStyle/>
          <a:p>
            <a:pPr>
              <a:spcBef>
                <a:spcPts val="1000"/>
              </a:spcBef>
            </a:pPr>
            <a:endParaRPr lang="es-CL" sz="14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807F7-CC0E-9112-FCFB-73DD47F8E25A}"/>
              </a:ext>
            </a:extLst>
          </p:cNvPr>
          <p:cNvSpPr txBox="1"/>
          <p:nvPr/>
        </p:nvSpPr>
        <p:spPr>
          <a:xfrm>
            <a:off x="4486940" y="6432889"/>
            <a:ext cx="16650586" cy="2479140"/>
          </a:xfrm>
          <a:prstGeom prst="rect">
            <a:avLst/>
          </a:prstGeom>
          <a:noFill/>
        </p:spPr>
        <p:txBody>
          <a:bodyPr wrap="square" lIns="0" tIns="0" rIns="216000" bIns="0" rtlCol="0">
            <a:spAutoFit/>
          </a:bodyPr>
          <a:lstStyle/>
          <a:p>
            <a:pPr algn="just">
              <a:lnSpc>
                <a:spcPct val="140000"/>
              </a:lnSpc>
              <a:spcBef>
                <a:spcPts val="1000"/>
              </a:spcBef>
            </a:pPr>
            <a:r>
              <a:rPr lang="es-ES" sz="40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TENDRÁN HASTA EL VIERNES 29 DE NOVIEMBRE PARA REALIZAR LAS POSTULACIONES EN TOTORALILLO, UNA VEZ REALIZADA SE ENVÍA A LA DGPRE LA NÓMINA POR MINOR PARA SU INSCRIPCIÓN.</a:t>
            </a:r>
            <a:endParaRPr lang="es-ES" sz="4000" b="1" i="0" dirty="0">
              <a:solidFill>
                <a:schemeClr val="bg1"/>
              </a:solidFill>
              <a:effectLst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8" name="Gráfico 7" descr="Libro cerrado con relleno sólido">
            <a:extLst>
              <a:ext uri="{FF2B5EF4-FFF2-40B4-BE49-F238E27FC236}">
                <a16:creationId xmlns:a16="http://schemas.microsoft.com/office/drawing/2014/main" id="{6408CEBD-A7D2-AC23-E405-AA74F9E97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025" y="3722997"/>
            <a:ext cx="3340915" cy="334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0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107"/>
          <p:cNvPicPr preferRelativeResize="0"/>
          <p:nvPr/>
        </p:nvPicPr>
        <p:blipFill rotWithShape="1">
          <a:blip r:embed="rId3">
            <a:alphaModFix/>
          </a:blip>
          <a:srcRect t="7886" b="7885"/>
          <a:stretch/>
        </p:blipFill>
        <p:spPr>
          <a:xfrm>
            <a:off x="-48960" y="0"/>
            <a:ext cx="24426360" cy="1371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07"/>
          <p:cNvPicPr preferRelativeResize="0"/>
          <p:nvPr/>
        </p:nvPicPr>
        <p:blipFill rotWithShape="1">
          <a:blip r:embed="rId4">
            <a:alphaModFix/>
          </a:blip>
          <a:srcRect l="-1388487" t="-964377" r="-1388487" b="-964375"/>
          <a:stretch/>
        </p:blipFill>
        <p:spPr>
          <a:xfrm>
            <a:off x="-3240" y="0"/>
            <a:ext cx="24380640" cy="1371564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107"/>
          <p:cNvSpPr/>
          <p:nvPr/>
        </p:nvSpPr>
        <p:spPr>
          <a:xfrm>
            <a:off x="-48960" y="0"/>
            <a:ext cx="24426360" cy="13715640"/>
          </a:xfrm>
          <a:prstGeom prst="rect">
            <a:avLst/>
          </a:prstGeom>
          <a:solidFill>
            <a:srgbClr val="2C3744">
              <a:alpha val="87058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4" name="Google Shape;474;p107"/>
          <p:cNvSpPr/>
          <p:nvPr/>
        </p:nvSpPr>
        <p:spPr>
          <a:xfrm>
            <a:off x="8086680" y="0"/>
            <a:ext cx="8200800" cy="9478440"/>
          </a:xfrm>
          <a:prstGeom prst="rect">
            <a:avLst/>
          </a:prstGeom>
          <a:solidFill>
            <a:schemeClr val="accent1">
              <a:alpha val="63921"/>
            </a:schemeClr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75" name="Google Shape;475;p1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0680" y="915840"/>
            <a:ext cx="3055680" cy="311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6" name="Google Shape;476;p107"/>
          <p:cNvGrpSpPr/>
          <p:nvPr/>
        </p:nvGrpSpPr>
        <p:grpSpPr>
          <a:xfrm>
            <a:off x="8203654" y="4967640"/>
            <a:ext cx="8002440" cy="4190254"/>
            <a:chOff x="8224920" y="4967640"/>
            <a:chExt cx="8002440" cy="4190254"/>
          </a:xfrm>
        </p:grpSpPr>
        <p:sp>
          <p:nvSpPr>
            <p:cNvPr id="477" name="Google Shape;477;p107"/>
            <p:cNvSpPr/>
            <p:nvPr/>
          </p:nvSpPr>
          <p:spPr>
            <a:xfrm>
              <a:off x="8224920" y="4967640"/>
              <a:ext cx="8002440" cy="2750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lang="es-ES" sz="7200" dirty="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ELECTIVOS </a:t>
              </a:r>
              <a:r>
                <a:rPr lang="es-ES" sz="7200" b="0" i="0" u="none" strike="noStrike" cap="none" dirty="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PROFESIONALES RUTA MINOR</a:t>
              </a:r>
              <a:endParaRPr lang="es-ES" sz="7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07"/>
            <p:cNvSpPr/>
            <p:nvPr/>
          </p:nvSpPr>
          <p:spPr>
            <a:xfrm>
              <a:off x="9308123" y="8574573"/>
              <a:ext cx="5754726" cy="583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s-CL" sz="4000" b="0" i="0" u="none" strike="noStrike" cap="none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2025-1</a:t>
              </a:r>
              <a:endParaRPr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9" name="Google Shape;479;p107" descr="Logotip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479386" y="10973979"/>
            <a:ext cx="5463763" cy="2395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"/>
          <p:cNvSpPr/>
          <p:nvPr/>
        </p:nvSpPr>
        <p:spPr>
          <a:xfrm>
            <a:off x="8780150" y="1122406"/>
            <a:ext cx="6817345" cy="127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9600" b="0" i="0" u="none" strike="noStrike" cap="none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AGENDA</a:t>
            </a:r>
            <a:endParaRPr sz="9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"/>
          <p:cNvSpPr/>
          <p:nvPr/>
        </p:nvSpPr>
        <p:spPr>
          <a:xfrm>
            <a:off x="886794" y="416092"/>
            <a:ext cx="22604059" cy="976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2025" rIns="243700" bIns="122025" anchor="t" anchorCtr="0">
            <a:noAutofit/>
          </a:bodyPr>
          <a:lstStyle/>
          <a:p>
            <a:pPr marL="9144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4800"/>
              <a:buFont typeface="Lato"/>
              <a:buNone/>
            </a:pPr>
            <a:endParaRPr sz="6000" b="0" i="0" u="none" strike="noStrike" cap="none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1219200" marR="0" lvl="0" indent="-914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4800"/>
              <a:buFont typeface="+mj-lt"/>
              <a:buAutoNum type="arabicPeriod"/>
            </a:pPr>
            <a:endParaRPr sz="6000" b="0" i="0" u="none" strike="noStrike" cap="none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914400" marR="0" lvl="0" indent="-914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4800"/>
              <a:buFont typeface="Arial"/>
              <a:buAutoNum type="arabicPeriod"/>
            </a:pPr>
            <a:r>
              <a:rPr lang="es-CL" sz="48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¿Qué es un Minor de Profundidad?</a:t>
            </a:r>
          </a:p>
          <a:p>
            <a:pPr marL="914400" marR="0" lvl="0" indent="-914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4800"/>
              <a:buFont typeface="Arial"/>
              <a:buAutoNum type="arabicPeriod"/>
            </a:pPr>
            <a:r>
              <a:rPr lang="es-CL" sz="48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¿Cuáles son los requisitos para postular?</a:t>
            </a:r>
          </a:p>
          <a:p>
            <a:pPr marL="914400" marR="0" lvl="0" indent="-914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4800"/>
              <a:buFont typeface="Arial"/>
              <a:buAutoNum type="arabicPeriod"/>
            </a:pPr>
            <a:r>
              <a:rPr lang="es-CL" sz="48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¿Cómo postular a los Minor por </a:t>
            </a:r>
            <a:r>
              <a:rPr lang="es-CL" sz="4800" dirty="0" err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Totoralillo</a:t>
            </a:r>
            <a:r>
              <a:rPr lang="es-CL" sz="48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?</a:t>
            </a:r>
          </a:p>
          <a:p>
            <a:pPr marL="914400" marR="0" lvl="0" indent="-914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4800"/>
              <a:buFont typeface="Arial"/>
              <a:buAutoNum type="arabicPeriod"/>
            </a:pPr>
            <a:r>
              <a:rPr lang="es-CL" sz="4800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Presentación de diferentes líneas. </a:t>
            </a:r>
            <a:endParaRPr lang="es-CL" sz="4800" dirty="0">
              <a:ea typeface="Lato Black"/>
            </a:endParaRPr>
          </a:p>
          <a:p>
            <a:pPr marL="914400" marR="0" lvl="0" indent="-914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4800"/>
              <a:buFont typeface="Arial"/>
              <a:buAutoNum type="arabicPeriod"/>
            </a:pPr>
            <a:endParaRPr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4800"/>
              <a:buFont typeface="Lato"/>
              <a:buNone/>
            </a:pPr>
            <a:endParaRPr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4"/>
          <p:cNvSpPr/>
          <p:nvPr/>
        </p:nvSpPr>
        <p:spPr>
          <a:xfrm>
            <a:off x="2254814" y="1363419"/>
            <a:ext cx="18202228" cy="119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>
              <a:buSzPts val="6000"/>
            </a:pPr>
            <a:r>
              <a:rPr lang="es-CL" sz="7200" b="0" i="0" u="none" strike="noStrike" cap="none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¿QUÉ ES UN MINOR DE PROFUNDIDAD?</a:t>
            </a:r>
            <a:endParaRPr sz="7200" b="0" i="0" u="none" strike="noStrike" cap="none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BA699B9-7E04-2CA7-3E6C-40EC2A89D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4583640"/>
              </p:ext>
            </p:extLst>
          </p:nvPr>
        </p:nvGraphicFramePr>
        <p:xfrm>
          <a:off x="956930" y="3615070"/>
          <a:ext cx="21584093" cy="948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8C11AF-A3E1-4F5D-AEB5-2B7DB8EAC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650A75-1831-427F-939B-D118E8995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5F4672-EA37-4C79-8A86-F1BAD73B4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4352B8-8CD9-4603-B1E5-DCB5F470F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DCB6D4-D787-409B-BE61-D05D52316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EC8229-F69E-404A-8CE8-AF362C55F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2F6B62-BECD-4393-8825-B49B021BB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907238F2-B532-6DC1-30AE-51D83B6B9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">
            <a:extLst>
              <a:ext uri="{FF2B5EF4-FFF2-40B4-BE49-F238E27FC236}">
                <a16:creationId xmlns:a16="http://schemas.microsoft.com/office/drawing/2014/main" id="{59698C25-56E5-F469-563B-CCF6ABDDE21C}"/>
              </a:ext>
            </a:extLst>
          </p:cNvPr>
          <p:cNvSpPr/>
          <p:nvPr/>
        </p:nvSpPr>
        <p:spPr>
          <a:xfrm>
            <a:off x="1190846" y="1622371"/>
            <a:ext cx="23349098" cy="119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7200" b="0" i="0" u="none" strike="noStrike" cap="none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¿CUÁLES SON LOS REQUISITOS PARA POSTULAR? </a:t>
            </a:r>
          </a:p>
        </p:txBody>
      </p:sp>
      <p:sp>
        <p:nvSpPr>
          <p:cNvPr id="198" name="Google Shape;198;p2">
            <a:extLst>
              <a:ext uri="{FF2B5EF4-FFF2-40B4-BE49-F238E27FC236}">
                <a16:creationId xmlns:a16="http://schemas.microsoft.com/office/drawing/2014/main" id="{C35AFF3B-CAB8-511B-75C9-2BF8EB7B5A27}"/>
              </a:ext>
            </a:extLst>
          </p:cNvPr>
          <p:cNvSpPr/>
          <p:nvPr/>
        </p:nvSpPr>
        <p:spPr>
          <a:xfrm>
            <a:off x="3315191" y="4290952"/>
            <a:ext cx="19442657" cy="115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2025" rIns="243700" bIns="122025" anchor="t" anchorCtr="0">
            <a:noAutofit/>
          </a:bodyPr>
          <a:lstStyle/>
          <a:p>
            <a:pPr algn="just"/>
            <a:r>
              <a:rPr lang="es-ES" sz="4000" dirty="0">
                <a:solidFill>
                  <a:schemeClr val="tx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Estar matriculado en una carrera de pregrado de la UCN.</a:t>
            </a:r>
          </a:p>
          <a:p>
            <a:pPr algn="just"/>
            <a:endParaRPr lang="es-ES" sz="4000" dirty="0"/>
          </a:p>
          <a:p>
            <a:pPr algn="just"/>
            <a:endParaRPr lang="es-ES" sz="4000" dirty="0"/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4800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4800"/>
              <a:buFont typeface="Lato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Oval 21">
            <a:extLst>
              <a:ext uri="{FF2B5EF4-FFF2-40B4-BE49-F238E27FC236}">
                <a16:creationId xmlns:a16="http://schemas.microsoft.com/office/drawing/2014/main" id="{0AD9D99A-66BF-A287-1275-D12162308B85}"/>
              </a:ext>
            </a:extLst>
          </p:cNvPr>
          <p:cNvSpPr/>
          <p:nvPr/>
        </p:nvSpPr>
        <p:spPr>
          <a:xfrm>
            <a:off x="2164852" y="4208858"/>
            <a:ext cx="1150339" cy="1151371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6" name="Oval 70">
            <a:extLst>
              <a:ext uri="{FF2B5EF4-FFF2-40B4-BE49-F238E27FC236}">
                <a16:creationId xmlns:a16="http://schemas.microsoft.com/office/drawing/2014/main" id="{A93B0805-116C-67E2-359D-1DAA97C92B26}"/>
              </a:ext>
            </a:extLst>
          </p:cNvPr>
          <p:cNvSpPr/>
          <p:nvPr/>
        </p:nvSpPr>
        <p:spPr>
          <a:xfrm>
            <a:off x="2164851" y="5900210"/>
            <a:ext cx="1150339" cy="11513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7" name="Google Shape;198;p2">
            <a:extLst>
              <a:ext uri="{FF2B5EF4-FFF2-40B4-BE49-F238E27FC236}">
                <a16:creationId xmlns:a16="http://schemas.microsoft.com/office/drawing/2014/main" id="{0D5B465D-7542-0C03-589E-AEE525A0622C}"/>
              </a:ext>
            </a:extLst>
          </p:cNvPr>
          <p:cNvSpPr/>
          <p:nvPr/>
        </p:nvSpPr>
        <p:spPr>
          <a:xfrm>
            <a:off x="3315191" y="6087548"/>
            <a:ext cx="19442657" cy="115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2025" rIns="243700" bIns="122025" anchor="t" anchorCtr="0">
            <a:noAutofit/>
          </a:bodyPr>
          <a:lstStyle/>
          <a:p>
            <a:pPr algn="just"/>
            <a:r>
              <a:rPr lang="es-ES" sz="4000" dirty="0">
                <a:solidFill>
                  <a:schemeClr val="tx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Haber finalizado el ciclo básico.</a:t>
            </a:r>
            <a:endParaRPr lang="es-ES"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es-ES"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4800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4800"/>
              <a:buFont typeface="Lato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Oval 72">
            <a:extLst>
              <a:ext uri="{FF2B5EF4-FFF2-40B4-BE49-F238E27FC236}">
                <a16:creationId xmlns:a16="http://schemas.microsoft.com/office/drawing/2014/main" id="{329577FE-FC28-CC0A-261B-40CFD5462C1A}"/>
              </a:ext>
            </a:extLst>
          </p:cNvPr>
          <p:cNvSpPr/>
          <p:nvPr/>
        </p:nvSpPr>
        <p:spPr>
          <a:xfrm>
            <a:off x="2164851" y="7780086"/>
            <a:ext cx="1150339" cy="11513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9" name="Google Shape;198;p2">
            <a:extLst>
              <a:ext uri="{FF2B5EF4-FFF2-40B4-BE49-F238E27FC236}">
                <a16:creationId xmlns:a16="http://schemas.microsoft.com/office/drawing/2014/main" id="{7E5CEC2C-8834-2C90-6383-EA8FDAE96D50}"/>
              </a:ext>
            </a:extLst>
          </p:cNvPr>
          <p:cNvSpPr/>
          <p:nvPr/>
        </p:nvSpPr>
        <p:spPr>
          <a:xfrm>
            <a:off x="3315191" y="7696806"/>
            <a:ext cx="19442657" cy="115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2025" rIns="243700" bIns="122025" anchor="t" anchorCtr="0">
            <a:noAutofit/>
          </a:bodyPr>
          <a:lstStyle/>
          <a:p>
            <a:pPr algn="just"/>
            <a:r>
              <a:rPr lang="es-ES" sz="4000" dirty="0">
                <a:solidFill>
                  <a:schemeClr val="tx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Contar con créditos disponibles en la malla curricular en asignaturas de Formación Profesional Electiva.</a:t>
            </a:r>
            <a:endParaRPr lang="es-ES" sz="4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4800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4800"/>
              <a:buFont typeface="Lato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72">
            <a:extLst>
              <a:ext uri="{FF2B5EF4-FFF2-40B4-BE49-F238E27FC236}">
                <a16:creationId xmlns:a16="http://schemas.microsoft.com/office/drawing/2014/main" id="{456020D9-9465-DF40-A44B-6099014F32CF}"/>
              </a:ext>
            </a:extLst>
          </p:cNvPr>
          <p:cNvSpPr/>
          <p:nvPr/>
        </p:nvSpPr>
        <p:spPr>
          <a:xfrm>
            <a:off x="2164851" y="9648422"/>
            <a:ext cx="1150339" cy="11513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1" name="Google Shape;198;p2">
            <a:extLst>
              <a:ext uri="{FF2B5EF4-FFF2-40B4-BE49-F238E27FC236}">
                <a16:creationId xmlns:a16="http://schemas.microsoft.com/office/drawing/2014/main" id="{BA6009F0-4745-9A53-20CF-F8D2C29E8887}"/>
              </a:ext>
            </a:extLst>
          </p:cNvPr>
          <p:cNvSpPr/>
          <p:nvPr/>
        </p:nvSpPr>
        <p:spPr>
          <a:xfrm>
            <a:off x="3315191" y="9843213"/>
            <a:ext cx="19442657" cy="115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2025" rIns="243700" bIns="122025" anchor="t" anchorCtr="0">
            <a:noAutofit/>
          </a:bodyPr>
          <a:lstStyle/>
          <a:p>
            <a:pPr algn="just"/>
            <a:r>
              <a:rPr lang="es-ES" sz="4000" dirty="0">
                <a:solidFill>
                  <a:schemeClr val="tx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Presentar una carta de motivación personal para adscribirse a dicho programa.</a:t>
            </a:r>
            <a:endParaRPr sz="4000"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4800"/>
              <a:buFont typeface="Lato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Oval 72">
            <a:extLst>
              <a:ext uri="{FF2B5EF4-FFF2-40B4-BE49-F238E27FC236}">
                <a16:creationId xmlns:a16="http://schemas.microsoft.com/office/drawing/2014/main" id="{49551E95-129B-A275-32DF-4B527D76C63E}"/>
              </a:ext>
            </a:extLst>
          </p:cNvPr>
          <p:cNvSpPr/>
          <p:nvPr/>
        </p:nvSpPr>
        <p:spPr>
          <a:xfrm>
            <a:off x="2164850" y="11516758"/>
            <a:ext cx="1150339" cy="11513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13" name="Google Shape;198;p2">
            <a:extLst>
              <a:ext uri="{FF2B5EF4-FFF2-40B4-BE49-F238E27FC236}">
                <a16:creationId xmlns:a16="http://schemas.microsoft.com/office/drawing/2014/main" id="{418A36A7-498A-744E-FB75-1D56EB47C8B8}"/>
              </a:ext>
            </a:extLst>
          </p:cNvPr>
          <p:cNvSpPr/>
          <p:nvPr/>
        </p:nvSpPr>
        <p:spPr>
          <a:xfrm>
            <a:off x="3315191" y="11303765"/>
            <a:ext cx="19442657" cy="115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2025" rIns="243700" bIns="122025" anchor="t" anchorCtr="0">
            <a:noAutofit/>
          </a:bodyPr>
          <a:lstStyle/>
          <a:p>
            <a:pPr algn="just"/>
            <a:r>
              <a:rPr lang="es-ES" sz="4000" dirty="0">
                <a:solidFill>
                  <a:schemeClr val="tx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Cumplir con las exigencias mínimas que plantee el Programa </a:t>
            </a:r>
            <a:r>
              <a:rPr lang="es-ES" sz="4000" dirty="0" err="1">
                <a:solidFill>
                  <a:schemeClr val="tx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Minor</a:t>
            </a:r>
            <a:r>
              <a:rPr lang="es-ES" sz="4000" dirty="0">
                <a:solidFill>
                  <a:schemeClr val="tx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en su correspondiente Plan de Estudio.</a:t>
            </a:r>
            <a:endParaRPr sz="4000" b="0" i="0" u="none" strike="noStrike" cap="none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 marL="9144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4800"/>
              <a:buFont typeface="Lato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05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3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A9F5D4D8-D9B3-8984-A78A-8C78D8F7C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">
            <a:extLst>
              <a:ext uri="{FF2B5EF4-FFF2-40B4-BE49-F238E27FC236}">
                <a16:creationId xmlns:a16="http://schemas.microsoft.com/office/drawing/2014/main" id="{65F430D3-D938-2E1D-A8B7-4499035A752A}"/>
              </a:ext>
            </a:extLst>
          </p:cNvPr>
          <p:cNvSpPr/>
          <p:nvPr/>
        </p:nvSpPr>
        <p:spPr>
          <a:xfrm>
            <a:off x="1836635" y="942538"/>
            <a:ext cx="17352334" cy="212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600" b="0" i="0" u="none" strike="noStrike" cap="none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¿CÓMO POSTULAR A LOS MINOR POR TOTORALILLO?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2918BA-F8C5-03E9-51AB-79D3F9712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746" y="3464773"/>
            <a:ext cx="20925496" cy="9580348"/>
          </a:xfrm>
          <a:prstGeom prst="rect">
            <a:avLst/>
          </a:prstGeom>
        </p:spPr>
      </p:pic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E16C0A58-69DA-E351-53FD-092D68F27EE1}"/>
              </a:ext>
            </a:extLst>
          </p:cNvPr>
          <p:cNvSpPr/>
          <p:nvPr/>
        </p:nvSpPr>
        <p:spPr>
          <a:xfrm rot="3623733">
            <a:off x="14200275" y="2596094"/>
            <a:ext cx="853237" cy="1737359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A40847A-789B-FD64-24F1-E59AFB421F66}"/>
              </a:ext>
            </a:extLst>
          </p:cNvPr>
          <p:cNvSpPr txBox="1"/>
          <p:nvPr/>
        </p:nvSpPr>
        <p:spPr>
          <a:xfrm>
            <a:off x="16259680" y="2237874"/>
            <a:ext cx="737034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Para postular a un minor de profundidad debes ingresar a la sección </a:t>
            </a:r>
            <a:r>
              <a:rPr lang="es-CL" sz="4000" b="1" dirty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“Avance Curricular”                     </a:t>
            </a:r>
            <a:r>
              <a:rPr lang="es-C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 posteriormente presionar el botón “Elige tu minor de profundidad”</a:t>
            </a:r>
          </a:p>
          <a:p>
            <a:pPr algn="ctr"/>
            <a:endParaRPr lang="es-CL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90D0BC5-9533-00A3-3D96-B164995D06A8}"/>
              </a:ext>
            </a:extLst>
          </p:cNvPr>
          <p:cNvSpPr/>
          <p:nvPr/>
        </p:nvSpPr>
        <p:spPr>
          <a:xfrm>
            <a:off x="16259680" y="2067276"/>
            <a:ext cx="7507705" cy="301205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124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FDB9F0D5-1042-E605-02DC-8A4D7A1C3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9ADEB35-FE4C-E13B-4B1B-9C5784256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65" y="1949116"/>
            <a:ext cx="22425042" cy="1029919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6721DA7-FBC8-96B0-AE92-E56CE31C8562}"/>
              </a:ext>
            </a:extLst>
          </p:cNvPr>
          <p:cNvSpPr txBox="1"/>
          <p:nvPr/>
        </p:nvSpPr>
        <p:spPr>
          <a:xfrm>
            <a:off x="11333747" y="9297990"/>
            <a:ext cx="820553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 presionar el botón, podrás ver las opciones disponibles para tu carrera. Una vez que hayas decidido tu opción favorita, debes pinchar </a:t>
            </a:r>
            <a:r>
              <a:rPr lang="es-CL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“¡Lo quiero!”.</a:t>
            </a:r>
          </a:p>
          <a:p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B497BD-73C1-4F3A-6713-3F787345028D}"/>
              </a:ext>
            </a:extLst>
          </p:cNvPr>
          <p:cNvSpPr/>
          <p:nvPr/>
        </p:nvSpPr>
        <p:spPr>
          <a:xfrm>
            <a:off x="11017419" y="9127392"/>
            <a:ext cx="8838193" cy="2448145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Flecha: doblada hacia arriba 8">
            <a:extLst>
              <a:ext uri="{FF2B5EF4-FFF2-40B4-BE49-F238E27FC236}">
                <a16:creationId xmlns:a16="http://schemas.microsoft.com/office/drawing/2014/main" id="{F92ADEF4-443D-C957-9042-21F6389A367F}"/>
              </a:ext>
            </a:extLst>
          </p:cNvPr>
          <p:cNvSpPr/>
          <p:nvPr/>
        </p:nvSpPr>
        <p:spPr>
          <a:xfrm rot="10800000">
            <a:off x="8466724" y="9682006"/>
            <a:ext cx="2000750" cy="1338919"/>
          </a:xfrm>
          <a:prstGeom prst="bentUp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2776154-EA61-086C-0816-599DD4C0C3AD}"/>
              </a:ext>
            </a:extLst>
          </p:cNvPr>
          <p:cNvSpPr txBox="1"/>
          <p:nvPr/>
        </p:nvSpPr>
        <p:spPr>
          <a:xfrm>
            <a:off x="14036843" y="2675534"/>
            <a:ext cx="771625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 lo deseas, podrás postular a más de un minor a la vez, pero si te aceptan en uno, las otras postulaciones se cerrarán. </a:t>
            </a:r>
          </a:p>
          <a:p>
            <a:endParaRPr lang="es-CL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C18DE82-4274-510A-974A-303E40A56C26}"/>
              </a:ext>
            </a:extLst>
          </p:cNvPr>
          <p:cNvSpPr/>
          <p:nvPr/>
        </p:nvSpPr>
        <p:spPr>
          <a:xfrm>
            <a:off x="13644818" y="2504936"/>
            <a:ext cx="8372971" cy="318680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D2163B68-6287-7805-28F8-4F612A1DDA7D}"/>
              </a:ext>
            </a:extLst>
          </p:cNvPr>
          <p:cNvSpPr/>
          <p:nvPr/>
        </p:nvSpPr>
        <p:spPr>
          <a:xfrm>
            <a:off x="350465" y="1467689"/>
            <a:ext cx="4242800" cy="563486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755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/>
      <p:bldP spid="1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6"/>
          <p:cNvSpPr/>
          <p:nvPr/>
        </p:nvSpPr>
        <p:spPr>
          <a:xfrm>
            <a:off x="1985006" y="1702315"/>
            <a:ext cx="21514544" cy="267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600" dirty="0">
                <a:solidFill>
                  <a:srgbClr val="C00000"/>
                </a:solidFill>
                <a:latin typeface="Lato Black"/>
                <a:ea typeface="Lato Black"/>
                <a:cs typeface="Lato Black"/>
                <a:sym typeface="Lato Black"/>
              </a:rPr>
              <a:t>SI YA ESTÁS CURSANDO UN MINOR…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lang="es-CL" sz="70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lang="es-CL" sz="70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E048747-2D96-7162-339A-64F959A1872C}"/>
              </a:ext>
            </a:extLst>
          </p:cNvPr>
          <p:cNvSpPr txBox="1"/>
          <p:nvPr/>
        </p:nvSpPr>
        <p:spPr>
          <a:xfrm>
            <a:off x="3922295" y="1179095"/>
            <a:ext cx="17301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.</a:t>
            </a:r>
          </a:p>
          <a:p>
            <a:endParaRPr lang="es-CL" dirty="0"/>
          </a:p>
        </p:txBody>
      </p:sp>
      <p:sp>
        <p:nvSpPr>
          <p:cNvPr id="19" name="Google Shape;219;p96">
            <a:extLst>
              <a:ext uri="{FF2B5EF4-FFF2-40B4-BE49-F238E27FC236}">
                <a16:creationId xmlns:a16="http://schemas.microsoft.com/office/drawing/2014/main" id="{FBA9EE73-2AB9-471A-54AC-8B2828406AD8}"/>
              </a:ext>
            </a:extLst>
          </p:cNvPr>
          <p:cNvSpPr/>
          <p:nvPr/>
        </p:nvSpPr>
        <p:spPr>
          <a:xfrm>
            <a:off x="1985006" y="2312343"/>
            <a:ext cx="20407638" cy="35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lang="es-CL" sz="70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600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Solo debes tomar la asignatura cuando se vea proyectada en Banner.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lang="es-CL" sz="70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" name="Google Shape;219;p96">
            <a:extLst>
              <a:ext uri="{FF2B5EF4-FFF2-40B4-BE49-F238E27FC236}">
                <a16:creationId xmlns:a16="http://schemas.microsoft.com/office/drawing/2014/main" id="{97345B3A-337F-98CE-DEB2-40CAED505DDF}"/>
              </a:ext>
            </a:extLst>
          </p:cNvPr>
          <p:cNvSpPr/>
          <p:nvPr/>
        </p:nvSpPr>
        <p:spPr>
          <a:xfrm>
            <a:off x="1985006" y="4783998"/>
            <a:ext cx="21514544" cy="267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lang="es-CL" sz="70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" sz="6600" dirty="0">
                <a:solidFill>
                  <a:srgbClr val="C00000"/>
                </a:solidFill>
                <a:latin typeface="Lato Black"/>
                <a:ea typeface="Lato Black"/>
                <a:cs typeface="Lato Black"/>
                <a:sym typeface="Lato Black"/>
              </a:rPr>
              <a:t>SI COMENZARÁS UNA RUTA MINOR EL 202510…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lang="es-ES" sz="70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3" name="Google Shape;219;p96">
            <a:extLst>
              <a:ext uri="{FF2B5EF4-FFF2-40B4-BE49-F238E27FC236}">
                <a16:creationId xmlns:a16="http://schemas.microsoft.com/office/drawing/2014/main" id="{07F97CF7-5AE4-CC2E-D508-65E86790A66D}"/>
              </a:ext>
            </a:extLst>
          </p:cNvPr>
          <p:cNvSpPr/>
          <p:nvPr/>
        </p:nvSpPr>
        <p:spPr>
          <a:xfrm>
            <a:off x="1985006" y="5330886"/>
            <a:ext cx="21514544" cy="267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lang="es-CL" sz="70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lang="es-ES" sz="70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" sz="6600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Debes cargar tu carta de motivación personal. </a:t>
            </a:r>
            <a:endParaRPr lang="es-ES" sz="6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Google Shape;219;p96">
            <a:extLst>
              <a:ext uri="{FF2B5EF4-FFF2-40B4-BE49-F238E27FC236}">
                <a16:creationId xmlns:a16="http://schemas.microsoft.com/office/drawing/2014/main" id="{04920DEF-5F45-3A6D-CE60-76378507BA47}"/>
              </a:ext>
            </a:extLst>
          </p:cNvPr>
          <p:cNvSpPr/>
          <p:nvPr/>
        </p:nvSpPr>
        <p:spPr>
          <a:xfrm>
            <a:off x="1985006" y="8727455"/>
            <a:ext cx="21514544" cy="343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600" dirty="0">
                <a:solidFill>
                  <a:srgbClr val="C00000"/>
                </a:solidFill>
                <a:latin typeface="Lato Black"/>
                <a:ea typeface="Lato Black"/>
                <a:cs typeface="Lato Black"/>
                <a:sym typeface="Lato Black"/>
              </a:rPr>
              <a:t>PUEDEN SOLICITAR POR ÚNICA VEZ EL CAMBIO A OTRO PROGRAMA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lang="es-CL" sz="70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lang="es-CL" sz="70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5" name="Google Shape;219;p96">
            <a:extLst>
              <a:ext uri="{FF2B5EF4-FFF2-40B4-BE49-F238E27FC236}">
                <a16:creationId xmlns:a16="http://schemas.microsoft.com/office/drawing/2014/main" id="{D2DD2361-C762-0199-94DA-268DBA78CED3}"/>
              </a:ext>
            </a:extLst>
          </p:cNvPr>
          <p:cNvSpPr/>
          <p:nvPr/>
        </p:nvSpPr>
        <p:spPr>
          <a:xfrm>
            <a:off x="1985006" y="9924322"/>
            <a:ext cx="20407638" cy="343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lang="es-CL" sz="70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600" dirty="0">
                <a:solidFill>
                  <a:schemeClr val="dk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Deben contar con semestres disponibles para cursar el nuevo programa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lang="es-CL" sz="7000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19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8"/>
          <p:cNvSpPr/>
          <p:nvPr/>
        </p:nvSpPr>
        <p:spPr>
          <a:xfrm>
            <a:off x="1788463" y="1510302"/>
            <a:ext cx="18241775" cy="90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600" b="0" i="0" u="none" strike="noStrike" cap="none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YA HE ENVIADO MI POSTULACIÓN </a:t>
            </a:r>
            <a:endParaRPr sz="6600" b="0" i="0" u="none" strike="noStrike" cap="none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8E0DC2-25EE-F8DF-7FB5-B80BE6583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463" y="3119043"/>
            <a:ext cx="19951765" cy="97618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572934B-7A64-2C10-904F-0D4C6CE7711F}"/>
              </a:ext>
            </a:extLst>
          </p:cNvPr>
          <p:cNvSpPr txBox="1"/>
          <p:nvPr/>
        </p:nvSpPr>
        <p:spPr>
          <a:xfrm>
            <a:off x="14991347" y="2584308"/>
            <a:ext cx="76827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opción “Elige tu minor de profundidad”, cambiará por “Tienes postulaciones abiertas”.</a:t>
            </a:r>
            <a:endParaRPr lang="es-CL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s-CL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52207A9-3BE4-1CDE-EF57-5ED8B4E2BA14}"/>
              </a:ext>
            </a:extLst>
          </p:cNvPr>
          <p:cNvSpPr/>
          <p:nvPr/>
        </p:nvSpPr>
        <p:spPr>
          <a:xfrm>
            <a:off x="14675020" y="2413711"/>
            <a:ext cx="8257169" cy="1955701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Flecha: hacia la izquierda 9">
            <a:extLst>
              <a:ext uri="{FF2B5EF4-FFF2-40B4-BE49-F238E27FC236}">
                <a16:creationId xmlns:a16="http://schemas.microsoft.com/office/drawing/2014/main" id="{AAB4B1F5-4C00-C89E-CCA3-1A7B9B7B664D}"/>
              </a:ext>
            </a:extLst>
          </p:cNvPr>
          <p:cNvSpPr/>
          <p:nvPr/>
        </p:nvSpPr>
        <p:spPr>
          <a:xfrm rot="19434876">
            <a:off x="13091430" y="3119043"/>
            <a:ext cx="1299411" cy="903409"/>
          </a:xfrm>
          <a:prstGeom prst="lef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>
          <a:extLst>
            <a:ext uri="{FF2B5EF4-FFF2-40B4-BE49-F238E27FC236}">
              <a16:creationId xmlns:a16="http://schemas.microsoft.com/office/drawing/2014/main" id="{25BCFEA9-66DE-63EF-CE50-64E2D338E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8">
            <a:extLst>
              <a:ext uri="{FF2B5EF4-FFF2-40B4-BE49-F238E27FC236}">
                <a16:creationId xmlns:a16="http://schemas.microsoft.com/office/drawing/2014/main" id="{5C7E0EF8-F0AE-A7DA-2204-52C0D5620003}"/>
              </a:ext>
            </a:extLst>
          </p:cNvPr>
          <p:cNvSpPr/>
          <p:nvPr/>
        </p:nvSpPr>
        <p:spPr>
          <a:xfrm>
            <a:off x="1788463" y="1847187"/>
            <a:ext cx="18241775" cy="90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CL" sz="6600" b="0" i="0" u="none" strike="noStrike" cap="none" dirty="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¿ACEPTARON MI POSTULACIÓN? </a:t>
            </a:r>
            <a:endParaRPr sz="6600" b="0" i="0" u="none" strike="noStrike" cap="none" dirty="0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AD8F260-09EF-56AB-98E2-E7E238746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91" y="3244122"/>
            <a:ext cx="19538504" cy="951999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243DDDD-52C2-A122-DEE4-C012ADA4658E}"/>
              </a:ext>
            </a:extLst>
          </p:cNvPr>
          <p:cNvSpPr txBox="1"/>
          <p:nvPr/>
        </p:nvSpPr>
        <p:spPr>
          <a:xfrm>
            <a:off x="14991347" y="2584308"/>
            <a:ext cx="76827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Cuando hayas sido aceptado, la opción cambiará al nombre del minor de profundidad en el que fuiste aceptado. </a:t>
            </a:r>
            <a:endParaRPr lang="es-CL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s-CL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813B355-DB9C-67CB-FB3A-56C826646C2B}"/>
              </a:ext>
            </a:extLst>
          </p:cNvPr>
          <p:cNvSpPr/>
          <p:nvPr/>
        </p:nvSpPr>
        <p:spPr>
          <a:xfrm>
            <a:off x="14675020" y="2413711"/>
            <a:ext cx="8257169" cy="1955701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376C933-9A50-12E3-6462-99B1746D656E}"/>
              </a:ext>
            </a:extLst>
          </p:cNvPr>
          <p:cNvSpPr/>
          <p:nvPr/>
        </p:nvSpPr>
        <p:spPr>
          <a:xfrm>
            <a:off x="9649326" y="3729789"/>
            <a:ext cx="2743200" cy="1130969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BABF6EDA-FCD8-522E-2AE2-35AE7EA63568}"/>
              </a:ext>
            </a:extLst>
          </p:cNvPr>
          <p:cNvSpPr/>
          <p:nvPr/>
        </p:nvSpPr>
        <p:spPr>
          <a:xfrm rot="3838497">
            <a:off x="12941115" y="3116181"/>
            <a:ext cx="1010653" cy="13024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70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Perspective Light">
      <a:dk1>
        <a:srgbClr val="737572"/>
      </a:dk1>
      <a:lt1>
        <a:srgbClr val="FFFFFF"/>
      </a:lt1>
      <a:dk2>
        <a:srgbClr val="445469"/>
      </a:dk2>
      <a:lt2>
        <a:srgbClr val="F6F7FA"/>
      </a:lt2>
      <a:accent1>
        <a:srgbClr val="1D68A6"/>
      </a:accent1>
      <a:accent2>
        <a:srgbClr val="178E6B"/>
      </a:accent2>
      <a:accent3>
        <a:srgbClr val="84AC40"/>
      </a:accent3>
      <a:accent4>
        <a:srgbClr val="EE8A12"/>
      </a:accent4>
      <a:accent5>
        <a:srgbClr val="B0221D"/>
      </a:accent5>
      <a:accent6>
        <a:srgbClr val="381B41"/>
      </a:accent6>
      <a:hlink>
        <a:srgbClr val="216CAB"/>
      </a:hlink>
      <a:folHlink>
        <a:srgbClr val="1A91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Perspective Light">
      <a:dk1>
        <a:srgbClr val="737572"/>
      </a:dk1>
      <a:lt1>
        <a:srgbClr val="FFFFFF"/>
      </a:lt1>
      <a:dk2>
        <a:srgbClr val="445469"/>
      </a:dk2>
      <a:lt2>
        <a:srgbClr val="F6F7FA"/>
      </a:lt2>
      <a:accent1>
        <a:srgbClr val="1D68A6"/>
      </a:accent1>
      <a:accent2>
        <a:srgbClr val="178E6B"/>
      </a:accent2>
      <a:accent3>
        <a:srgbClr val="84AC40"/>
      </a:accent3>
      <a:accent4>
        <a:srgbClr val="EE8A12"/>
      </a:accent4>
      <a:accent5>
        <a:srgbClr val="B0221D"/>
      </a:accent5>
      <a:accent6>
        <a:srgbClr val="381B41"/>
      </a:accent6>
      <a:hlink>
        <a:srgbClr val="216CAB"/>
      </a:hlink>
      <a:folHlink>
        <a:srgbClr val="1A91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Theme">
  <a:themeElements>
    <a:clrScheme name="Perspective Light">
      <a:dk1>
        <a:srgbClr val="737572"/>
      </a:dk1>
      <a:lt1>
        <a:srgbClr val="FFFFFF"/>
      </a:lt1>
      <a:dk2>
        <a:srgbClr val="445469"/>
      </a:dk2>
      <a:lt2>
        <a:srgbClr val="F6F7FA"/>
      </a:lt2>
      <a:accent1>
        <a:srgbClr val="1D68A6"/>
      </a:accent1>
      <a:accent2>
        <a:srgbClr val="178E6B"/>
      </a:accent2>
      <a:accent3>
        <a:srgbClr val="84AC40"/>
      </a:accent3>
      <a:accent4>
        <a:srgbClr val="EE8A12"/>
      </a:accent4>
      <a:accent5>
        <a:srgbClr val="B0221D"/>
      </a:accent5>
      <a:accent6>
        <a:srgbClr val="381B41"/>
      </a:accent6>
      <a:hlink>
        <a:srgbClr val="216CAB"/>
      </a:hlink>
      <a:folHlink>
        <a:srgbClr val="1A91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401</Words>
  <Application>Microsoft Office PowerPoint</Application>
  <PresentationFormat>Personalizado</PresentationFormat>
  <Paragraphs>82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Lato</vt:lpstr>
      <vt:lpstr>Times New Roman</vt:lpstr>
      <vt:lpstr>Lato Light</vt:lpstr>
      <vt:lpstr>Lato Black</vt:lpstr>
      <vt:lpstr>Arial</vt:lpstr>
      <vt:lpstr>Calibri</vt:lpstr>
      <vt:lpstr>Default Theme</vt:lpstr>
      <vt:lpstr>Default Theme</vt:lpstr>
      <vt:lpstr>Default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Jetfabrik</dc:creator>
  <cp:lastModifiedBy>Claudia  Contreras Herrera</cp:lastModifiedBy>
  <cp:revision>8</cp:revision>
  <dcterms:created xsi:type="dcterms:W3CDTF">2014-11-12T21:47:38Z</dcterms:created>
  <dcterms:modified xsi:type="dcterms:W3CDTF">2024-11-06T12:50:20Z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0x01010048B2A551D3C6BB479547010DEA233630</vt:lpwstr>
  </property>
  <property fmtid="{D5CDD505-2E9C-101B-9397-08002B2CF9AE}" pid="3" name="Notes">
    <vt:i4>4</vt:i4>
  </property>
  <property fmtid="{D5CDD505-2E9C-101B-9397-08002B2CF9AE}" pid="4" name="PresentationFormat">
    <vt:lpwstr>Personalizado</vt:lpwstr>
  </property>
  <property fmtid="{D5CDD505-2E9C-101B-9397-08002B2CF9AE}" pid="5" name="Slides">
    <vt:i4>28</vt:i4>
  </property>
</Properties>
</file>